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4" r:id="rId12"/>
    <p:sldId id="263" r:id="rId13"/>
    <p:sldId id="266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40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24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44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0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59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06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52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81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43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7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5017-4083-433E-80BD-95205DE4C564}" type="datetimeFigureOut">
              <a:rPr lang="de-DE" smtClean="0"/>
              <a:t>06.11.2013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00DF5-7B01-4A39-8155-CDC91EACD5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45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cs typeface="Arial" panose="020B0604020202020204" pitchFamily="34" charset="0"/>
              </a:rPr>
              <a:t>BuFaTa ET</a:t>
            </a:r>
            <a:endParaRPr lang="de-DE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cs typeface="Arial" panose="020B0604020202020204" pitchFamily="34" charset="0"/>
              </a:rPr>
              <a:t>Einführung für BuFaTa „</a:t>
            </a:r>
            <a:r>
              <a:rPr lang="de-DE" dirty="0" err="1" smtClean="0">
                <a:cs typeface="Arial" panose="020B0604020202020204" pitchFamily="34" charset="0"/>
              </a:rPr>
              <a:t>Erstis</a:t>
            </a:r>
            <a:r>
              <a:rPr lang="de-DE" dirty="0" smtClean="0">
                <a:cs typeface="Arial" panose="020B0604020202020204" pitchFamily="34" charset="0"/>
              </a:rPr>
              <a:t>“ und Wissensfestigung für „alte Hasen“</a:t>
            </a:r>
            <a:endParaRPr lang="de-DE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Problemlösungs-AKs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836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Teilnehmer helfen anderem/n Teilnehmer bei Lösung eines konkreten Problems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Beschreiben / Umreißen des Problems</a:t>
            </a:r>
          </a:p>
          <a:p>
            <a:pPr lvl="1"/>
            <a:r>
              <a:rPr lang="de-DE" dirty="0" smtClean="0"/>
              <a:t>Lösungsstrategien / -Vorschläge durch andere Teilnehmer bei bekannten Problemen</a:t>
            </a:r>
          </a:p>
          <a:p>
            <a:pPr lvl="2"/>
            <a:r>
              <a:rPr lang="de-DE" dirty="0" smtClean="0"/>
              <a:t>Oder</a:t>
            </a:r>
          </a:p>
          <a:p>
            <a:pPr lvl="1"/>
            <a:r>
              <a:rPr lang="de-DE" dirty="0" smtClean="0"/>
              <a:t>Brainstorming</a:t>
            </a:r>
          </a:p>
          <a:p>
            <a:pPr lvl="1"/>
            <a:r>
              <a:rPr lang="de-DE" dirty="0" smtClean="0"/>
              <a:t>Nach spätestens 9/10 des AKs Review durch den „Problemgeber“</a:t>
            </a:r>
          </a:p>
          <a:p>
            <a:r>
              <a:rPr lang="de-DE" dirty="0" smtClean="0"/>
              <a:t>Beispiel</a:t>
            </a:r>
          </a:p>
          <a:p>
            <a:pPr lvl="1"/>
            <a:r>
              <a:rPr lang="de-DE" dirty="0" smtClean="0"/>
              <a:t>Fachschaft A hat massive Finanzprobleme, Fachschaften B, C, D wissen genau wie man Geld verdient ^^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836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Brainstorming 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Es existiert kein Wiki Eintrag zu diesem Thema oder er ist erkennbar falsch / nicht vollständig.</a:t>
            </a:r>
          </a:p>
          <a:p>
            <a:pPr lvl="1"/>
            <a:r>
              <a:rPr lang="de-DE" dirty="0" smtClean="0"/>
              <a:t>Teilnehmer bearbeiten ein ihnen unbekanntes Thema</a:t>
            </a:r>
          </a:p>
          <a:p>
            <a:pPr lvl="1"/>
            <a:r>
              <a:rPr lang="de-DE" dirty="0" smtClean="0"/>
              <a:t>Außerdem unbekannter / nicht genau benannter Zweck des AKs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(Recherchieren, etwa 1/3 des AKs)</a:t>
            </a:r>
          </a:p>
          <a:p>
            <a:pPr lvl="1"/>
            <a:r>
              <a:rPr lang="de-DE" dirty="0" smtClean="0"/>
              <a:t>Brainstorming (etwa 15 min)</a:t>
            </a:r>
          </a:p>
          <a:p>
            <a:pPr lvl="1"/>
            <a:r>
              <a:rPr lang="de-DE" dirty="0" smtClean="0"/>
              <a:t>Nach max. 2/3 des AKs</a:t>
            </a:r>
          </a:p>
          <a:p>
            <a:pPr lvl="2"/>
            <a:r>
              <a:rPr lang="de-DE" dirty="0" smtClean="0"/>
              <a:t>Zweck des AKs umreißen</a:t>
            </a:r>
          </a:p>
          <a:p>
            <a:pPr lvl="2"/>
            <a:r>
              <a:rPr lang="de-DE" dirty="0" smtClean="0"/>
              <a:t>„</a:t>
            </a:r>
            <a:r>
              <a:rPr lang="de-DE" dirty="0" err="1" smtClean="0"/>
              <a:t>Lösungs</a:t>
            </a:r>
            <a:r>
              <a:rPr lang="de-DE" dirty="0" smtClean="0"/>
              <a:t>“-Strategien aufzeigen</a:t>
            </a:r>
          </a:p>
          <a:p>
            <a:r>
              <a:rPr lang="de-DE" dirty="0" smtClean="0"/>
              <a:t>Beispiele</a:t>
            </a:r>
          </a:p>
          <a:p>
            <a:pPr lvl="1"/>
            <a:r>
              <a:rPr lang="de-DE" dirty="0" smtClean="0"/>
              <a:t>Klausureinsicht</a:t>
            </a:r>
          </a:p>
          <a:p>
            <a:pPr lvl="1"/>
            <a:r>
              <a:rPr lang="de-DE" dirty="0" smtClean="0"/>
              <a:t>Auslandsmobilität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9942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Austausch 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9482"/>
            <a:ext cx="10515600" cy="5478517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Der „Klassiker“</a:t>
            </a:r>
          </a:p>
          <a:p>
            <a:pPr lvl="1"/>
            <a:r>
              <a:rPr lang="de-DE" dirty="0" smtClean="0"/>
              <a:t>Teilnehmer wollen wissen, wie etwas an anderen Unis</a:t>
            </a:r>
          </a:p>
          <a:p>
            <a:pPr lvl="2"/>
            <a:r>
              <a:rPr lang="de-DE" dirty="0" smtClean="0"/>
              <a:t>Aussieht</a:t>
            </a:r>
          </a:p>
          <a:p>
            <a:pPr lvl="2"/>
            <a:r>
              <a:rPr lang="de-DE" dirty="0" smtClean="0"/>
              <a:t>Gemacht wird</a:t>
            </a:r>
          </a:p>
          <a:p>
            <a:pPr lvl="1"/>
            <a:r>
              <a:rPr lang="de-DE" dirty="0" smtClean="0"/>
              <a:t>Kein ursächliches Problem, welches im AK gelöst werden müsste</a:t>
            </a:r>
          </a:p>
          <a:p>
            <a:pPr lvl="1"/>
            <a:r>
              <a:rPr lang="de-DE" dirty="0" smtClean="0"/>
              <a:t>Teilnehmer hoffen auf Impulse / neue Ideen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Wiki Lesen</a:t>
            </a:r>
          </a:p>
          <a:p>
            <a:pPr lvl="1"/>
            <a:r>
              <a:rPr lang="de-DE" dirty="0" smtClean="0"/>
              <a:t>Austauschen und gleichzeitig Notieren</a:t>
            </a:r>
          </a:p>
          <a:p>
            <a:pPr lvl="2"/>
            <a:r>
              <a:rPr lang="de-DE" dirty="0" smtClean="0"/>
              <a:t>Am besten direkt im Wiki zu dem Vorhandenen hinzufügen</a:t>
            </a:r>
          </a:p>
          <a:p>
            <a:pPr lvl="1"/>
            <a:r>
              <a:rPr lang="de-DE" dirty="0" smtClean="0"/>
              <a:t>Protokoll zur Referenz von Teilnehmern (+ Uni) und Zeitpunkt</a:t>
            </a:r>
          </a:p>
          <a:p>
            <a:r>
              <a:rPr lang="de-DE" dirty="0" smtClean="0"/>
              <a:t>Beispiel</a:t>
            </a:r>
          </a:p>
          <a:p>
            <a:pPr lvl="1"/>
            <a:r>
              <a:rPr lang="de-DE" dirty="0" smtClean="0"/>
              <a:t>FSR-Nachwuchs-Werbung</a:t>
            </a:r>
          </a:p>
          <a:p>
            <a:pPr lvl="1"/>
            <a:r>
              <a:rPr lang="de-DE" dirty="0" err="1" smtClean="0"/>
              <a:t>Fachschaftsaktivitäten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206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Vielen Dank für die Aufmerksamkeit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08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Robert </a:t>
            </a:r>
            <a:r>
              <a:rPr lang="de-DE" dirty="0" err="1" smtClean="0"/>
              <a:t>Niebsch</a:t>
            </a:r>
            <a:endParaRPr lang="de-DE" dirty="0" smtClean="0"/>
          </a:p>
          <a:p>
            <a:r>
              <a:rPr lang="de-DE" dirty="0" smtClean="0"/>
              <a:t>1. Vorsitzender Förderverein BuFaTa ET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12.</a:t>
            </a:r>
            <a:r>
              <a:rPr lang="de-DE" dirty="0" smtClean="0"/>
              <a:t> BuFaTa</a:t>
            </a:r>
          </a:p>
          <a:p>
            <a:r>
              <a:rPr lang="de-DE" dirty="0" smtClean="0"/>
              <a:t>Seit ca. einem Jahr fertig mit dem Studium</a:t>
            </a:r>
          </a:p>
        </p:txBody>
      </p:sp>
    </p:spTree>
    <p:extLst>
      <p:ext uri="{BB962C8B-B14F-4D97-AF65-F5344CB8AC3E}">
        <p14:creationId xmlns:p14="http://schemas.microsoft.com/office/powerpoint/2010/main" val="42867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Bundesfachschaftentagung Elektrotechnik setzt sich aus allen deutschsprachigen Fachschaften der Elektrotechnik und verwandter Fächer zusammen.</a:t>
            </a:r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9723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Legitimation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BuFaTa ET legitimiert sich durch die Entsendung ihrer Mitglieder durch die entsendenden Fachschaften / Räte / Studentenvertreter.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765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Plena</a:t>
            </a:r>
            <a:endParaRPr lang="de-DE" dirty="0"/>
          </a:p>
          <a:p>
            <a:pPr lvl="1"/>
            <a:r>
              <a:rPr lang="de-DE" dirty="0" smtClean="0"/>
              <a:t>Anfangsplenum</a:t>
            </a:r>
          </a:p>
          <a:p>
            <a:pPr lvl="1"/>
            <a:r>
              <a:rPr lang="de-DE" dirty="0" smtClean="0"/>
              <a:t>Zwischenplenum (bei Bedarf) </a:t>
            </a:r>
          </a:p>
          <a:p>
            <a:pPr lvl="1"/>
            <a:r>
              <a:rPr lang="de-DE" dirty="0" smtClean="0"/>
              <a:t>Abschlussplenum</a:t>
            </a:r>
          </a:p>
          <a:p>
            <a:r>
              <a:rPr lang="de-DE" dirty="0" smtClean="0"/>
              <a:t>Arbeitskreise (AKs)</a:t>
            </a:r>
          </a:p>
          <a:p>
            <a:r>
              <a:rPr lang="de-DE" dirty="0" smtClean="0"/>
              <a:t>Freizeit</a:t>
            </a:r>
          </a:p>
          <a:p>
            <a:pPr lvl="1"/>
            <a:r>
              <a:rPr lang="de-DE" dirty="0" smtClean="0"/>
              <a:t>Exkursionen</a:t>
            </a:r>
          </a:p>
          <a:p>
            <a:pPr lvl="1"/>
            <a:r>
              <a:rPr lang="de-DE" dirty="0" smtClean="0"/>
              <a:t>Stadtrundgänge</a:t>
            </a:r>
          </a:p>
          <a:p>
            <a:pPr lvl="1"/>
            <a:r>
              <a:rPr lang="de-DE" dirty="0" smtClean="0"/>
              <a:t>Kulturprogramm</a:t>
            </a:r>
          </a:p>
        </p:txBody>
      </p:sp>
    </p:spTree>
    <p:extLst>
      <p:ext uri="{BB962C8B-B14F-4D97-AF65-F5344CB8AC3E}">
        <p14:creationId xmlns:p14="http://schemas.microsoft.com/office/powerpoint/2010/main" val="6448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Plena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Festlegen der Tagesordnung</a:t>
            </a:r>
          </a:p>
          <a:p>
            <a:r>
              <a:rPr lang="de-DE" dirty="0" smtClean="0"/>
              <a:t>Festlegen der AKs</a:t>
            </a:r>
          </a:p>
          <a:p>
            <a:r>
              <a:rPr lang="de-DE" dirty="0" smtClean="0"/>
              <a:t>Abstimmen über</a:t>
            </a:r>
          </a:p>
          <a:p>
            <a:pPr lvl="1"/>
            <a:r>
              <a:rPr lang="de-DE" dirty="0" smtClean="0"/>
              <a:t>Beschlüsse</a:t>
            </a:r>
          </a:p>
          <a:p>
            <a:pPr lvl="1"/>
            <a:r>
              <a:rPr lang="de-DE" dirty="0" smtClean="0"/>
              <a:t>Stellungnahmen</a:t>
            </a:r>
            <a:endParaRPr lang="de-DE" dirty="0"/>
          </a:p>
          <a:p>
            <a:r>
              <a:rPr lang="de-DE" dirty="0" smtClean="0"/>
              <a:t>Wahl des Sekretärs</a:t>
            </a:r>
          </a:p>
          <a:p>
            <a:r>
              <a:rPr lang="de-DE" dirty="0" smtClean="0"/>
              <a:t>Wahl des Koordinierungsausschusses</a:t>
            </a:r>
          </a:p>
          <a:p>
            <a:pPr lvl="1"/>
            <a:r>
              <a:rPr lang="de-DE" dirty="0" smtClean="0"/>
              <a:t>Organisationshilfe für nächste austragende Fachschaft</a:t>
            </a:r>
          </a:p>
        </p:txBody>
      </p:sp>
    </p:spTree>
    <p:extLst>
      <p:ext uri="{BB962C8B-B14F-4D97-AF65-F5344CB8AC3E}">
        <p14:creationId xmlns:p14="http://schemas.microsoft.com/office/powerpoint/2010/main" val="252522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Sekretär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Wahl durch Plenum</a:t>
            </a:r>
          </a:p>
          <a:p>
            <a:r>
              <a:rPr lang="de-DE" dirty="0" smtClean="0"/>
              <a:t>Ständiger Vertreter der BuFaTa ET</a:t>
            </a:r>
          </a:p>
          <a:p>
            <a:r>
              <a:rPr lang="de-DE" dirty="0" smtClean="0"/>
              <a:t>Einladung der </a:t>
            </a:r>
            <a:r>
              <a:rPr lang="de-DE" dirty="0" err="1" smtClean="0"/>
              <a:t>Fachschafte</a:t>
            </a:r>
            <a:r>
              <a:rPr lang="de-DE" dirty="0" smtClean="0"/>
              <a:t> / Studentenvertreter zur BuFaTa</a:t>
            </a:r>
          </a:p>
        </p:txBody>
      </p:sp>
    </p:spTree>
    <p:extLst>
      <p:ext uri="{BB962C8B-B14F-4D97-AF65-F5344CB8AC3E}">
        <p14:creationId xmlns:p14="http://schemas.microsoft.com/office/powerpoint/2010/main" val="137149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Arbeitskreise (AKs)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Wichtigste Inhalt der BuFaTa ET</a:t>
            </a:r>
          </a:p>
          <a:p>
            <a:r>
              <a:rPr lang="de-DE" dirty="0" smtClean="0"/>
              <a:t>Verschiedener Art</a:t>
            </a:r>
          </a:p>
          <a:p>
            <a:pPr lvl="1"/>
            <a:r>
              <a:rPr lang="de-DE" dirty="0" smtClean="0"/>
              <a:t>Austausch AKs</a:t>
            </a:r>
          </a:p>
          <a:p>
            <a:pPr lvl="1"/>
            <a:r>
              <a:rPr lang="de-DE" dirty="0" smtClean="0"/>
              <a:t>Brainstorming AKs</a:t>
            </a:r>
          </a:p>
          <a:p>
            <a:pPr lvl="1"/>
            <a:r>
              <a:rPr lang="de-DE" dirty="0" smtClean="0"/>
              <a:t>Problemlösungs-AKs</a:t>
            </a:r>
          </a:p>
          <a:p>
            <a:pPr lvl="1"/>
            <a:r>
              <a:rPr lang="de-DE" dirty="0" smtClean="0"/>
              <a:t>Arbeits-AKs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4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Arbeits-AKs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Inhalt / Zweck</a:t>
            </a:r>
          </a:p>
          <a:p>
            <a:pPr lvl="1"/>
            <a:r>
              <a:rPr lang="de-DE" dirty="0" smtClean="0"/>
              <a:t>Es gilt eine Aufgabe, die durch die Tagung oder die Organisatoren gestellt wurde, zu bearbeiten.</a:t>
            </a:r>
          </a:p>
          <a:p>
            <a:pPr lvl="1"/>
            <a:r>
              <a:rPr lang="de-DE" dirty="0" smtClean="0"/>
              <a:t>Dabei sind vor allem schon die dafür zu erledigenden Tätigkeiten (Unteraufgaben) ziemlich genau bekannt.</a:t>
            </a:r>
          </a:p>
          <a:p>
            <a:pPr lvl="1"/>
            <a:r>
              <a:rPr lang="de-DE" dirty="0" smtClean="0"/>
              <a:t>Gegenstück zum Brainstorming und Austausch-AK</a:t>
            </a:r>
          </a:p>
          <a:p>
            <a:r>
              <a:rPr lang="de-DE" dirty="0" smtClean="0"/>
              <a:t>Ablauf</a:t>
            </a:r>
          </a:p>
          <a:p>
            <a:pPr lvl="1"/>
            <a:r>
              <a:rPr lang="de-DE" dirty="0" smtClean="0"/>
              <a:t>Zusammensetzen und Arbeiten! :)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smtClean="0"/>
              <a:t>Adressliste der Fachschaften aktualisieren</a:t>
            </a:r>
          </a:p>
        </p:txBody>
      </p:sp>
    </p:spTree>
    <p:extLst>
      <p:ext uri="{BB962C8B-B14F-4D97-AF65-F5344CB8AC3E}">
        <p14:creationId xmlns:p14="http://schemas.microsoft.com/office/powerpoint/2010/main" val="9102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405</Words>
  <Application>Microsoft Office PowerPoint</Application>
  <PresentationFormat>Breitbild</PresentationFormat>
  <Paragraphs>92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BuFaTa ET</vt:lpstr>
      <vt:lpstr>Vorstellung</vt:lpstr>
      <vt:lpstr>Zusammensetzung</vt:lpstr>
      <vt:lpstr>Legitimation</vt:lpstr>
      <vt:lpstr>Ablauf</vt:lpstr>
      <vt:lpstr>Plena</vt:lpstr>
      <vt:lpstr>Sekretär</vt:lpstr>
      <vt:lpstr>Arbeitskreise (AKs)</vt:lpstr>
      <vt:lpstr>Arbeits-AKs</vt:lpstr>
      <vt:lpstr>Problemlösungs-AKs</vt:lpstr>
      <vt:lpstr>Brainstorming AKs</vt:lpstr>
      <vt:lpstr>Austausch AKs</vt:lpstr>
      <vt:lpstr>Vielen Dank für die Aufmerksamkeit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BuFaTa</dc:title>
  <dc:creator>rniebsch</dc:creator>
  <cp:lastModifiedBy>rniebsch</cp:lastModifiedBy>
  <cp:revision>18</cp:revision>
  <dcterms:created xsi:type="dcterms:W3CDTF">2013-11-06T14:08:10Z</dcterms:created>
  <dcterms:modified xsi:type="dcterms:W3CDTF">2013-11-06T15:12:55Z</dcterms:modified>
</cp:coreProperties>
</file>